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3"/>
  </p:handoutMasterIdLst>
  <p:sldIdLst>
    <p:sldId id="282" r:id="rId2"/>
    <p:sldId id="276" r:id="rId3"/>
    <p:sldId id="275" r:id="rId4"/>
    <p:sldId id="277" r:id="rId5"/>
    <p:sldId id="331" r:id="rId6"/>
    <p:sldId id="332" r:id="rId7"/>
    <p:sldId id="325" r:id="rId8"/>
    <p:sldId id="333" r:id="rId9"/>
    <p:sldId id="308" r:id="rId10"/>
    <p:sldId id="309" r:id="rId11"/>
    <p:sldId id="320" r:id="rId12"/>
  </p:sldIdLst>
  <p:sldSz cx="9144000" cy="6858000" type="screen4x3"/>
  <p:notesSz cx="6797675" cy="9926638"/>
  <p:embeddedFontLst>
    <p:embeddedFont>
      <p:font typeface="Cambria Math" panose="02040503050406030204" pitchFamily="18" charset="0"/>
      <p:regular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48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12~13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12~13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51" y="2435613"/>
            <a:ext cx="6943918" cy="356850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id="{1F871BB5-AA23-4801-9197-D919BD223992}"/>
                  </a:ext>
                </a:extLst>
              </p:cNvPr>
              <p:cNvSpPr txBox="1"/>
              <p:nvPr/>
            </p:nvSpPr>
            <p:spPr>
              <a:xfrm>
                <a:off x="1338340" y="1374484"/>
                <a:ext cx="7261963" cy="808979"/>
              </a:xfrm>
              <a:prstGeom prst="rect">
                <a:avLst/>
              </a:prstGeom>
              <a:noFill/>
            </p:spPr>
            <p:txBody>
              <a:bodyPr wrap="square" lIns="108878" tIns="54439" rIns="108878" bIns="54439" rtlCol="0">
                <a:spAutoFit/>
              </a:bodyPr>
              <a:lstStyle/>
              <a:p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5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6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6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과  </a:t>
                </a:r>
                <a14:m>
                  <m:oMath xmlns:m="http://schemas.openxmlformats.org/officeDocument/2006/math">
                    <m:r>
                      <a:rPr lang="en-US" altLang="ko-KR" sz="320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1</m:t>
                    </m:r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3200" i="1" spc="-15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를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계산해 보세요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b="1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871BB5-AA23-4801-9197-D919BD22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340" y="1374484"/>
                <a:ext cx="7261963" cy="808979"/>
              </a:xfrm>
              <a:prstGeom prst="rect">
                <a:avLst/>
              </a:prstGeom>
              <a:blipFill rotWithShape="0"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47980" y="3372059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642893" y="3407059"/>
            <a:ext cx="419137" cy="421579"/>
            <a:chOff x="6580496" y="6090450"/>
            <a:chExt cx="419137" cy="42157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3351050" y="3410159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1" name="직사각형 20"/>
          <p:cNvSpPr/>
          <p:nvPr/>
        </p:nvSpPr>
        <p:spPr>
          <a:xfrm>
            <a:off x="5356380" y="265738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sp>
        <p:nvSpPr>
          <p:cNvPr id="22" name="직사각형 21"/>
          <p:cNvSpPr/>
          <p:nvPr/>
        </p:nvSpPr>
        <p:spPr>
          <a:xfrm>
            <a:off x="5973600" y="265738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3" name="직사각형 22"/>
          <p:cNvSpPr/>
          <p:nvPr/>
        </p:nvSpPr>
        <p:spPr>
          <a:xfrm>
            <a:off x="6644160" y="265611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4" name="직사각형 23"/>
          <p:cNvSpPr/>
          <p:nvPr/>
        </p:nvSpPr>
        <p:spPr>
          <a:xfrm>
            <a:off x="1967633" y="522913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6" name="직사각형 25"/>
          <p:cNvSpPr/>
          <p:nvPr/>
        </p:nvSpPr>
        <p:spPr>
          <a:xfrm>
            <a:off x="3835803" y="525961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7" name="직사각형 26"/>
          <p:cNvSpPr/>
          <p:nvPr/>
        </p:nvSpPr>
        <p:spPr>
          <a:xfrm>
            <a:off x="5165887" y="45166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sp>
        <p:nvSpPr>
          <p:cNvPr id="28" name="직사각형 27"/>
          <p:cNvSpPr/>
          <p:nvPr/>
        </p:nvSpPr>
        <p:spPr>
          <a:xfrm>
            <a:off x="5842790" y="450904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9" name="직사각형 28"/>
          <p:cNvSpPr/>
          <p:nvPr/>
        </p:nvSpPr>
        <p:spPr>
          <a:xfrm>
            <a:off x="6513350" y="452428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sp>
        <p:nvSpPr>
          <p:cNvPr id="30" name="직사각형 29"/>
          <p:cNvSpPr/>
          <p:nvPr/>
        </p:nvSpPr>
        <p:spPr>
          <a:xfrm>
            <a:off x="7134457" y="4519346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31" name="직사각형 30"/>
          <p:cNvSpPr/>
          <p:nvPr/>
        </p:nvSpPr>
        <p:spPr>
          <a:xfrm>
            <a:off x="7802752" y="45166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3349880" y="3445888"/>
            <a:ext cx="419137" cy="421579"/>
            <a:chOff x="6580496" y="6090450"/>
            <a:chExt cx="419137" cy="421579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340910" y="2700342"/>
            <a:ext cx="419137" cy="421579"/>
            <a:chOff x="6580496" y="6090450"/>
            <a:chExt cx="419137" cy="42157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962697" y="2700342"/>
            <a:ext cx="419137" cy="421579"/>
            <a:chOff x="6580496" y="6090450"/>
            <a:chExt cx="419137" cy="421579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6643727" y="2694624"/>
            <a:ext cx="419137" cy="421579"/>
            <a:chOff x="6580496" y="6090450"/>
            <a:chExt cx="419137" cy="421579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1959580" y="5266252"/>
            <a:ext cx="419137" cy="421579"/>
            <a:chOff x="6580496" y="6090450"/>
            <a:chExt cx="419137" cy="421579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3835243" y="5302966"/>
            <a:ext cx="419137" cy="421579"/>
            <a:chOff x="6580496" y="6090450"/>
            <a:chExt cx="419137" cy="42157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5159563" y="4563826"/>
            <a:ext cx="419137" cy="421579"/>
            <a:chOff x="6580496" y="6090450"/>
            <a:chExt cx="419137" cy="421579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5835911" y="4556460"/>
            <a:ext cx="419137" cy="421579"/>
            <a:chOff x="6580496" y="6090450"/>
            <a:chExt cx="419137" cy="421579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6494894" y="4552396"/>
            <a:ext cx="419137" cy="421579"/>
            <a:chOff x="6580496" y="6090450"/>
            <a:chExt cx="419137" cy="421579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7114416" y="4557057"/>
            <a:ext cx="419137" cy="421579"/>
            <a:chOff x="6580496" y="6090450"/>
            <a:chExt cx="419137" cy="421579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7796306" y="4560015"/>
            <a:ext cx="419137" cy="421579"/>
            <a:chOff x="6580496" y="6090450"/>
            <a:chExt cx="419137" cy="421579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덧셈을 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14~15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14~15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진분수의 차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진분수의 차를 구하는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뺄셈의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85341" y="5581276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달이가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하늘이보다 더 먹은 </a:t>
            </a:r>
            <a:r>
              <a:rPr lang="ko-KR" altLang="en-US" sz="28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롤케이크는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전체의 얼마인지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042818" y="572759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" t="13814" r="6959" b="62162"/>
          <a:stretch/>
        </p:blipFill>
        <p:spPr>
          <a:xfrm>
            <a:off x="1614686" y="3356344"/>
            <a:ext cx="5989178" cy="2268630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5897052" y="1935572"/>
            <a:ext cx="2808120" cy="1620140"/>
          </a:xfrm>
          <a:prstGeom prst="wedgeRoundRectCallout">
            <a:avLst>
              <a:gd name="adj1" fmla="val -1"/>
              <a:gd name="adj2" fmla="val 60800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그럼 나는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너보다 더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롤케이크는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전체의 얼마인 거지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513378" y="1917361"/>
            <a:ext cx="2633476" cy="1515815"/>
          </a:xfrm>
          <a:prstGeom prst="wedgeRoundRectCallout">
            <a:avLst>
              <a:gd name="adj1" fmla="val -32339"/>
              <a:gd name="adj2" fmla="val 6208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똑같이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조각으로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나누었으니 둘이서 나누어 먹으렴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3641123" y="2403293"/>
            <a:ext cx="2009303" cy="882570"/>
          </a:xfrm>
          <a:prstGeom prst="wedgeRoundRectCallout">
            <a:avLst>
              <a:gd name="adj1" fmla="val -38929"/>
              <a:gd name="adj2" fmla="val 72497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나는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조각만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먹을게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29665" y="4275438"/>
            <a:ext cx="7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80422" y="4457212"/>
            <a:ext cx="7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달이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33" y="4307380"/>
            <a:ext cx="5966555" cy="20365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2008325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2139609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달이가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하늘이보다 더 먹은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롤케이크는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전체의 얼마인지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321548" y="3251900"/>
            <a:ext cx="7408338" cy="918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사람이 각각 먹은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롤케이크만큼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색칠하고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77532" y="338845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028999" y="1271969"/>
            <a:ext cx="7676173" cy="70818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롤케이크를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하늘이는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 중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조각을 먹었고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달이는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 중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조각을 </a:t>
            </a:r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먹었습</a:t>
            </a:r>
            <a:endParaRPr lang="en-US" altLang="ko-KR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달이가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하늘이보다 더 먹은 </a:t>
            </a:r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롤케이크는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전체의 얼마일까요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172027" y="4270782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59" name="직사각형 58"/>
          <p:cNvSpPr/>
          <p:nvPr/>
        </p:nvSpPr>
        <p:spPr>
          <a:xfrm>
            <a:off x="7165677" y="4794211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3000" dirty="0"/>
          </a:p>
        </p:txBody>
      </p:sp>
      <p:sp>
        <p:nvSpPr>
          <p:cNvPr id="60" name="직사각형 59"/>
          <p:cNvSpPr/>
          <p:nvPr/>
        </p:nvSpPr>
        <p:spPr>
          <a:xfrm>
            <a:off x="7172027" y="584937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3000" dirty="0"/>
          </a:p>
        </p:txBody>
      </p:sp>
      <p:sp>
        <p:nvSpPr>
          <p:cNvPr id="61" name="직사각형 60"/>
          <p:cNvSpPr/>
          <p:nvPr/>
        </p:nvSpPr>
        <p:spPr>
          <a:xfrm>
            <a:off x="7172027" y="5340253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7168427" y="4332084"/>
            <a:ext cx="418704" cy="421481"/>
            <a:chOff x="6578116" y="6085688"/>
            <a:chExt cx="418704" cy="421481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/>
          <p:cNvGrpSpPr/>
          <p:nvPr/>
        </p:nvGrpSpPr>
        <p:grpSpPr>
          <a:xfrm>
            <a:off x="7168427" y="4852068"/>
            <a:ext cx="418704" cy="421481"/>
            <a:chOff x="6578116" y="6085688"/>
            <a:chExt cx="418704" cy="421481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7168427" y="5376379"/>
            <a:ext cx="418704" cy="421481"/>
            <a:chOff x="6578116" y="6085688"/>
            <a:chExt cx="418704" cy="421481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7166539" y="5898132"/>
            <a:ext cx="418704" cy="421481"/>
            <a:chOff x="6578116" y="6085688"/>
            <a:chExt cx="418704" cy="421481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494" y="4830688"/>
            <a:ext cx="3700462" cy="4559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648" y="5844616"/>
            <a:ext cx="3691411" cy="4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43265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달이가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하늘이보다 더 먹은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롤케이크는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전체의 얼마인지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56920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1373347" y="1612618"/>
            <a:ext cx="6397307" cy="2440398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456109" y="5541521"/>
                <a:ext cx="7374094" cy="78631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8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109" y="5541521"/>
                <a:ext cx="7374094" cy="786315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그룹 62"/>
          <p:cNvGrpSpPr/>
          <p:nvPr/>
        </p:nvGrpSpPr>
        <p:grpSpPr>
          <a:xfrm>
            <a:off x="1454643" y="5545068"/>
            <a:ext cx="7377026" cy="779220"/>
            <a:chOff x="1345644" y="5573614"/>
            <a:chExt cx="7377026" cy="779220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1588723" y="1766521"/>
            <a:ext cx="5966555" cy="2132593"/>
            <a:chOff x="1633371" y="1810958"/>
            <a:chExt cx="5966555" cy="213259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371" y="1847556"/>
              <a:ext cx="5966555" cy="2036572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7110065" y="1810958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30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103715" y="2334387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</a:t>
              </a:r>
              <a:endParaRPr lang="ko-KR" altLang="en-US" sz="3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110065" y="3389553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</a:t>
              </a:r>
              <a:endParaRPr lang="ko-KR" altLang="en-US" sz="30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110065" y="2880429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</a:t>
              </a:r>
              <a:endParaRPr lang="ko-KR" altLang="en-US" sz="3000" dirty="0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532" y="2370864"/>
              <a:ext cx="3700462" cy="455981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2686" y="3384792"/>
              <a:ext cx="3691411" cy="453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3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20" y="5322790"/>
            <a:ext cx="3191623" cy="85145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409361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  <m:r>
                      <a:rPr lang="ko-KR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과</m:t>
                    </m:r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  <m:r>
                      <a:rPr lang="ko-KR" alt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각각 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409361"/>
                <a:ext cx="7408338" cy="589364"/>
              </a:xfrm>
              <a:prstGeom prst="rect">
                <a:avLst/>
              </a:prstGeom>
              <a:blipFill rotWithShape="0">
                <a:blip r:embed="rId3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171067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2542" y="2155212"/>
            <a:ext cx="737409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331076" y="2154883"/>
            <a:ext cx="7377026" cy="574752"/>
            <a:chOff x="1345644" y="5573614"/>
            <a:chExt cx="7377026" cy="574752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47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69906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842735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몇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842735"/>
                <a:ext cx="7408338" cy="589364"/>
              </a:xfrm>
              <a:prstGeom prst="rect">
                <a:avLst/>
              </a:prstGeom>
              <a:blipFill rotWithShape="0">
                <a:blip r:embed="rId5"/>
                <a:stretch>
                  <a:fillRect b="-35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4108" y="314405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32555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달이가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하늘이보다 더 먹은 </a:t>
            </a:r>
            <a:r>
              <a:rPr lang="ko-KR" altLang="en-US" sz="28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롤케이크는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전체의 얼마인가요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52801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332542" y="3613307"/>
            <a:ext cx="737409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331076" y="3613307"/>
            <a:ext cx="7377026" cy="578882"/>
            <a:chOff x="1345644" y="5573614"/>
            <a:chExt cx="7377026" cy="57888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직사각형 46"/>
          <p:cNvSpPr/>
          <p:nvPr/>
        </p:nvSpPr>
        <p:spPr>
          <a:xfrm>
            <a:off x="4315497" y="5323528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4286029" y="5354990"/>
            <a:ext cx="496120" cy="487611"/>
            <a:chOff x="6578116" y="6085688"/>
            <a:chExt cx="496120" cy="487611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/>
          <p:cNvSpPr/>
          <p:nvPr/>
        </p:nvSpPr>
        <p:spPr>
          <a:xfrm>
            <a:off x="5085735" y="5323528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53" name="직사각형 52"/>
          <p:cNvSpPr/>
          <p:nvPr/>
        </p:nvSpPr>
        <p:spPr>
          <a:xfrm>
            <a:off x="5886283" y="5323528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5040859" y="5354990"/>
            <a:ext cx="496120" cy="487611"/>
            <a:chOff x="6578116" y="6085688"/>
            <a:chExt cx="496120" cy="487611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5855811" y="5354990"/>
            <a:ext cx="496120" cy="487611"/>
            <a:chOff x="6578116" y="6085688"/>
            <a:chExt cx="496120" cy="487611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25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960" y="141887"/>
            <a:ext cx="4191874" cy="297692"/>
          </a:xfrm>
        </p:spPr>
        <p:txBody>
          <a:bodyPr/>
          <a:lstStyle/>
          <a:p>
            <a:r>
              <a:rPr lang="ko-KR" altLang="en-US" dirty="0" smtClean="0"/>
              <a:t>교과서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mtClean="0"/>
              <a:t>활동 </a:t>
            </a:r>
            <a:r>
              <a:rPr lang="en-US" altLang="ko-KR" smtClean="0"/>
              <a:t>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단원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225873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63338" y="1348082"/>
                <a:ext cx="7795402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1</m:t>
                    </m:r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6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계산하는 방법을 알아봅시다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38" y="1348082"/>
                <a:ext cx="7795402" cy="791820"/>
              </a:xfrm>
              <a:prstGeom prst="rect">
                <a:avLst/>
              </a:prstGeom>
              <a:blipFill rotWithShape="0"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4" y="1373320"/>
            <a:ext cx="600719" cy="63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25966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몇 개인가요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259662"/>
                <a:ext cx="7408338" cy="589364"/>
              </a:xfrm>
              <a:prstGeom prst="rect">
                <a:avLst/>
              </a:prstGeom>
              <a:blipFill rotWithShape="0">
                <a:blip r:embed="rId4"/>
                <a:stretch>
                  <a:fillRect b="-35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452802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4922" y="5129075"/>
            <a:ext cx="729025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14922" y="5139464"/>
            <a:ext cx="7290250" cy="566896"/>
            <a:chOff x="1345644" y="5573614"/>
            <a:chExt cx="7290250" cy="566896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290250" cy="56689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695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406142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몇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406142"/>
                <a:ext cx="7408338" cy="589364"/>
              </a:xfrm>
              <a:prstGeom prst="rect">
                <a:avLst/>
              </a:prstGeom>
              <a:blipFill rotWithShape="0">
                <a:blip r:embed="rId6"/>
                <a:stretch>
                  <a:fillRect l="-1728" b="-35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267450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6499B32-8EA8-413B-AADC-8F6176409519}"/>
              </a:ext>
            </a:extLst>
          </p:cNvPr>
          <p:cNvSpPr txBox="1"/>
          <p:nvPr/>
        </p:nvSpPr>
        <p:spPr>
          <a:xfrm>
            <a:off x="1414922" y="3217895"/>
            <a:ext cx="729025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414922" y="3223888"/>
            <a:ext cx="7290250" cy="566896"/>
            <a:chOff x="1345644" y="5573614"/>
            <a:chExt cx="7290250" cy="56689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290250" cy="56689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695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25" y="2692721"/>
            <a:ext cx="5013266" cy="31971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12~13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61079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555378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𝟏</m:t>
                    </m:r>
                    <m:r>
                      <a:rPr lang="en-US" altLang="ko-KR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−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을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계산하는 방법을 말해 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555378"/>
                <a:ext cx="7408338" cy="589364"/>
              </a:xfrm>
              <a:prstGeom prst="rect">
                <a:avLst/>
              </a:prstGeom>
              <a:blipFill rotWithShape="0">
                <a:blip r:embed="rId3"/>
                <a:stretch>
                  <a:fillRect b="-34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/>
          <p:cNvSpPr/>
          <p:nvPr/>
        </p:nvSpPr>
        <p:spPr>
          <a:xfrm>
            <a:off x="4016104" y="3947653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sp>
        <p:nvSpPr>
          <p:cNvPr id="27" name="직사각형 26"/>
          <p:cNvSpPr/>
          <p:nvPr/>
        </p:nvSpPr>
        <p:spPr>
          <a:xfrm>
            <a:off x="3321419" y="498724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3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3964301" y="3938255"/>
            <a:ext cx="512450" cy="515159"/>
            <a:chOff x="6578116" y="6085688"/>
            <a:chExt cx="512450" cy="515159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186719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149322" y="498724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3000" dirty="0"/>
          </a:p>
        </p:txBody>
      </p:sp>
      <p:sp>
        <p:nvSpPr>
          <p:cNvPr id="48" name="직사각형 47"/>
          <p:cNvSpPr/>
          <p:nvPr/>
        </p:nvSpPr>
        <p:spPr>
          <a:xfrm>
            <a:off x="4993701" y="498724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3000" dirty="0"/>
          </a:p>
        </p:txBody>
      </p:sp>
      <p:sp>
        <p:nvSpPr>
          <p:cNvPr id="49" name="직사각형 48"/>
          <p:cNvSpPr/>
          <p:nvPr/>
        </p:nvSpPr>
        <p:spPr>
          <a:xfrm>
            <a:off x="5759828" y="497488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3000" dirty="0"/>
          </a:p>
        </p:txBody>
      </p:sp>
      <p:sp>
        <p:nvSpPr>
          <p:cNvPr id="50" name="직사각형 49"/>
          <p:cNvSpPr/>
          <p:nvPr/>
        </p:nvSpPr>
        <p:spPr>
          <a:xfrm>
            <a:off x="6587737" y="4995472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3274546" y="4994299"/>
            <a:ext cx="512450" cy="515159"/>
            <a:chOff x="6578116" y="6085688"/>
            <a:chExt cx="512450" cy="515159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4104112" y="4974880"/>
            <a:ext cx="512450" cy="515159"/>
            <a:chOff x="6578116" y="6085688"/>
            <a:chExt cx="512450" cy="515159"/>
          </a:xfrm>
        </p:grpSpPr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/>
          <p:cNvGrpSpPr/>
          <p:nvPr/>
        </p:nvGrpSpPr>
        <p:grpSpPr>
          <a:xfrm>
            <a:off x="4930262" y="4988858"/>
            <a:ext cx="512450" cy="515159"/>
            <a:chOff x="6578116" y="6085688"/>
            <a:chExt cx="512450" cy="515159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5710238" y="4987240"/>
            <a:ext cx="512450" cy="515159"/>
            <a:chOff x="6578116" y="6085688"/>
            <a:chExt cx="512450" cy="515159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6539804" y="4986023"/>
            <a:ext cx="512450" cy="515159"/>
            <a:chOff x="6578116" y="6085688"/>
            <a:chExt cx="512450" cy="515159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512450" cy="51515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7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4" y="4284649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46" y="1888807"/>
            <a:ext cx="3103651" cy="17154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40" y="3993116"/>
            <a:ext cx="4244340" cy="1718030"/>
          </a:xfrm>
          <a:prstGeom prst="rect">
            <a:avLst/>
          </a:prstGeom>
        </p:spPr>
      </p:pic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2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1762</TotalTime>
  <Words>338</Words>
  <Application>Microsoft Office PowerPoint</Application>
  <PresentationFormat>화면 슬라이드 쇼(4:3)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Wingdings</vt:lpstr>
      <vt:lpstr>Arial</vt:lpstr>
      <vt:lpstr>Cambria Math</vt:lpstr>
      <vt:lpstr>나눔스퀘어라운드 ExtraBold</vt:lpstr>
      <vt:lpstr>나눔스퀘어라운드 Bold</vt:lpstr>
      <vt:lpstr>맑은 고딕</vt:lpstr>
      <vt:lpstr>Office 테마</vt:lpstr>
      <vt:lpstr>분수의 뺄셈을 해 볼까요(1)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분수의 뺄셈을 해 볼까요(1)</dc:title>
  <cp:lastModifiedBy>유정미</cp:lastModifiedBy>
  <cp:revision>1</cp:revision>
  <cp:lastPrinted>2020-10-02T06:00:39Z</cp:lastPrinted>
  <dcterms:created xsi:type="dcterms:W3CDTF">2020-08-03T17:24:52Z</dcterms:created>
  <dcterms:modified xsi:type="dcterms:W3CDTF">2021-04-12T02:28:24Z</dcterms:modified>
</cp:coreProperties>
</file>